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letter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90" d="100"/>
          <a:sy n="90" d="100"/>
        </p:scale>
        <p:origin x="-80" y="-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16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33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941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80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6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61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93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06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86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337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17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59E2-E63A-4516-AEE5-9C2FB9025A88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8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2828925" y="0"/>
            <a:ext cx="9525" cy="6858000"/>
          </a:xfrm>
          <a:prstGeom prst="line">
            <a:avLst/>
          </a:prstGeom>
          <a:ln w="635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324600" y="0"/>
            <a:ext cx="0" cy="6858000"/>
          </a:xfrm>
          <a:prstGeom prst="line">
            <a:avLst/>
          </a:prstGeom>
          <a:ln w="635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067492" y="533399"/>
            <a:ext cx="303758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Inside of </a:t>
            </a:r>
          </a:p>
          <a:p>
            <a:pPr algn="ctr"/>
            <a:r>
              <a:rPr lang="en-US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Brochure</a:t>
            </a:r>
            <a:endParaRPr lang="en-US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056" name="Picture 8" descr="Striped Tropical Fish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09650" y="-26039763"/>
            <a:ext cx="28289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Striped Tropical Fish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62050" y="-25887363"/>
            <a:ext cx="28289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23651" y="3962400"/>
            <a:ext cx="28761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Delete the Grey Lines</a:t>
            </a:r>
          </a:p>
          <a:p>
            <a:r>
              <a:rPr lang="en-US" sz="2400" dirty="0" smtClean="0"/>
              <a:t>When You are </a:t>
            </a:r>
            <a:r>
              <a:rPr lang="en-US" sz="2400" dirty="0" err="1" smtClean="0"/>
              <a:t>DoneWith</a:t>
            </a:r>
            <a:r>
              <a:rPr lang="en-US" sz="2400" dirty="0" smtClean="0"/>
              <a:t> Your Brochure Layout.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1891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15</Words>
  <Application>Microsoft Macintosh PowerPoint</Application>
  <PresentationFormat>Letter Paper (8.5x11 in)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Hyun Young</cp:lastModifiedBy>
  <cp:revision>12</cp:revision>
  <cp:lastPrinted>2011-09-04T05:12:29Z</cp:lastPrinted>
  <dcterms:created xsi:type="dcterms:W3CDTF">2011-09-04T05:01:44Z</dcterms:created>
  <dcterms:modified xsi:type="dcterms:W3CDTF">2013-11-19T00:32:03Z</dcterms:modified>
</cp:coreProperties>
</file>